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5"/>
  </p:notesMasterIdLst>
  <p:sldIdLst>
    <p:sldId id="401" r:id="rId5"/>
    <p:sldId id="403" r:id="rId6"/>
    <p:sldId id="402" r:id="rId7"/>
    <p:sldId id="405" r:id="rId8"/>
    <p:sldId id="404" r:id="rId9"/>
    <p:sldId id="396" r:id="rId10"/>
    <p:sldId id="411" r:id="rId11"/>
    <p:sldId id="414" r:id="rId12"/>
    <p:sldId id="415" r:id="rId13"/>
    <p:sldId id="417" r:id="rId14"/>
    <p:sldId id="418" r:id="rId15"/>
    <p:sldId id="419" r:id="rId16"/>
    <p:sldId id="412" r:id="rId17"/>
    <p:sldId id="410" r:id="rId18"/>
    <p:sldId id="397" r:id="rId19"/>
    <p:sldId id="406" r:id="rId20"/>
    <p:sldId id="394" r:id="rId21"/>
    <p:sldId id="407" r:id="rId22"/>
    <p:sldId id="408" r:id="rId23"/>
    <p:sldId id="4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87" dt="2021-01-30T20:43:07.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208" autoAdjust="0"/>
  </p:normalViewPr>
  <p:slideViewPr>
    <p:cSldViewPr snapToGrid="0">
      <p:cViewPr varScale="1">
        <p:scale>
          <a:sx n="91" d="100"/>
          <a:sy n="91" d="100"/>
        </p:scale>
        <p:origin x="102" y="166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0T20:45:49.873" v="229" actId="18131"/>
      <pc:docMkLst>
        <pc:docMk/>
      </pc:docMkLst>
      <pc:sldChg chg="ord">
        <pc:chgData name="Edward De Jesus" userId="042fa1f60dd14578" providerId="LiveId" clId="{90CFC360-C44D-4F70-A6D9-6512015D644B}" dt="2021-01-30T15:32:57.462" v="193"/>
        <pc:sldMkLst>
          <pc:docMk/>
          <pc:sldMk cId="4093317005" sldId="396"/>
        </pc:sldMkLst>
      </pc:sldChg>
      <pc:sldChg chg="modSp mod">
        <pc:chgData name="Edward De Jesus" userId="042fa1f60dd14578" providerId="LiveId" clId="{90CFC360-C44D-4F70-A6D9-6512015D644B}" dt="2021-01-30T14:57:45.979" v="4"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ldChg>
      <pc:sldChg chg="addSp modSp mod setBg">
        <pc:chgData name="Edward De Jesus" userId="042fa1f60dd14578" providerId="LiveId" clId="{90CFC360-C44D-4F70-A6D9-6512015D644B}" dt="2021-01-30T20:45:49.873" v="229" actId="18131"/>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0T20:45:18.951" v="228" actId="26606"/>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0T19:56:04.240" v="200" actId="2711"/>
        <pc:sldMkLst>
          <pc:docMk/>
          <pc:sldMk cId="3079534048" sldId="405"/>
        </pc:sldMkLst>
        <pc:spChg chg="mod">
          <ac:chgData name="Edward De Jesus" userId="042fa1f60dd14578" providerId="LiveId" clId="{90CFC360-C44D-4F70-A6D9-6512015D644B}" dt="2021-01-30T15:02:52.986" v="19" actId="404"/>
          <ac:spMkLst>
            <pc:docMk/>
            <pc:sldMk cId="3079534048" sldId="405"/>
            <ac:spMk id="2" creationId="{3E0E08A1-FEAA-4F21-96E4-5A57CFAABBE2}"/>
          </ac:spMkLst>
        </pc:spChg>
        <pc:spChg chg="mod">
          <ac:chgData name="Edward De Jesus" userId="042fa1f60dd14578" providerId="LiveId" clId="{90CFC360-C44D-4F70-A6D9-6512015D644B}" dt="2021-01-30T19:56:04.240" v="200" actId="2711"/>
          <ac:spMkLst>
            <pc:docMk/>
            <pc:sldMk cId="3079534048" sldId="405"/>
            <ac:spMk id="3" creationId="{9643DD3A-BCEA-4181-8BC4-61E1A84D5AC7}"/>
          </ac:spMkLst>
        </pc:spChg>
      </pc:sldChg>
      <pc:sldChg chg="modSp ord">
        <pc:chgData name="Edward De Jesus" userId="042fa1f60dd14578" providerId="LiveId" clId="{90CFC360-C44D-4F70-A6D9-6512015D644B}" dt="2021-01-30T15:33:11.545" v="195"/>
        <pc:sldMkLst>
          <pc:docMk/>
          <pc:sldMk cId="970158950" sldId="410"/>
        </pc:sldMkLst>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15:32:29.917" v="191"/>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new">
        <pc:chgData name="Edward De Jesus" userId="042fa1f60dd14578" providerId="LiveId" clId="{90CFC360-C44D-4F70-A6D9-6512015D644B}" dt="2021-01-30T20:33:20.713" v="201" actId="680"/>
        <pc:sldMkLst>
          <pc:docMk/>
          <pc:sldMk cId="4205797035" sldId="415"/>
        </pc:sldMkLst>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0:41:57.039" v="220" actId="1440"/>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chgLayout">
        <pc:chgData name="Edward De Jesus" userId="042fa1f60dd14578" providerId="LiveId" clId="{90CFC360-C44D-4F70-A6D9-6512015D644B}" dt="2021-01-30T20:42:46.785" v="222" actId="700"/>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0:42:46.785" v="222" actId="700"/>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0T20:42:46.785" v="222" actId="700"/>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0:43:13.898" v="227" actId="1440"/>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Training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Evaluating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Tunning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Predicting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Training</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Evaluating</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Predicting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latin typeface="Copperplate Gothic Bold" panose="020E0705020206020404" pitchFamily="34" charset="0"/>
              </a:rPr>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7F58-AF76-40E0-8C42-E7AAA46F8695}"/>
              </a:ext>
            </a:extLst>
          </p:cNvPr>
          <p:cNvSpPr>
            <a:spLocks noGrp="1"/>
          </p:cNvSpPr>
          <p:nvPr>
            <p:ph type="title"/>
          </p:nvPr>
        </p:nvSpPr>
        <p:spPr/>
        <p:txBody>
          <a:bodyPr/>
          <a:lstStyle/>
          <a:p>
            <a:endParaRPr lang="en-US"/>
          </a:p>
        </p:txBody>
      </p:sp>
      <p:pic>
        <p:nvPicPr>
          <p:cNvPr id="8" name="Content Placeholder 7" descr="A close - up of a pregnant person&#10;&#10;Description automatically generated with low confidence">
            <a:extLst>
              <a:ext uri="{FF2B5EF4-FFF2-40B4-BE49-F238E27FC236}">
                <a16:creationId xmlns:a16="http://schemas.microsoft.com/office/drawing/2014/main" id="{215F5C39-56E7-4392-90F2-07DA1EF66011}"/>
              </a:ext>
            </a:extLst>
          </p:cNvPr>
          <p:cNvPicPr>
            <a:picLocks noGrp="1" noChangeAspect="1"/>
          </p:cNvPicPr>
          <p:nvPr>
            <p:ph idx="1"/>
          </p:nvPr>
        </p:nvPicPr>
        <p:blipFill>
          <a:blip r:embed="rId2"/>
          <a:stretch>
            <a:fillRect/>
          </a:stretch>
        </p:blipFill>
        <p:spPr>
          <a:xfrm>
            <a:off x="2873888" y="2011363"/>
            <a:ext cx="6444223"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F4D60F5-F9DC-4C59-AE7A-FE6AF445D42F}"/>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1CAA00CC-51C8-4EF8-BCD1-7CE3BC5754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F5C166A-E51E-4C2C-82B5-1F1E7CC231E0}"/>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419245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endParaRPr lang="en-US"/>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21959" r="21959"/>
          <a:stretch/>
        </p:blipFill>
        <p:spPr>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20E-FD74-42BD-A85C-94AC6946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7E4746-1675-4280-929D-55D81214D494}"/>
              </a:ext>
            </a:extLst>
          </p:cNvPr>
          <p:cNvSpPr>
            <a:spLocks noGrp="1"/>
          </p:cNvSpPr>
          <p:nvPr>
            <p:ph sz="half" idx="1"/>
          </p:nvPr>
        </p:nvSpPr>
        <p:spPr/>
        <p:txBody>
          <a:bodyPr/>
          <a:lstStyle/>
          <a:p>
            <a:endParaRPr lang="en-US"/>
          </a:p>
        </p:txBody>
      </p:sp>
      <p:pic>
        <p:nvPicPr>
          <p:cNvPr id="9" name="Content Placeholder 8" descr="A close - up of a pregnant person&#10;&#10;Description automatically generated with low confidence">
            <a:extLst>
              <a:ext uri="{FF2B5EF4-FFF2-40B4-BE49-F238E27FC236}">
                <a16:creationId xmlns:a16="http://schemas.microsoft.com/office/drawing/2014/main" id="{4A57FB03-A115-4980-B295-7CB4CFF40C8D}"/>
              </a:ext>
            </a:extLst>
          </p:cNvPr>
          <p:cNvPicPr>
            <a:picLocks noGrp="1" noChangeAspect="1"/>
          </p:cNvPicPr>
          <p:nvPr>
            <p:ph sz="half" idx="2"/>
          </p:nvPr>
        </p:nvPicPr>
        <p:blipFill>
          <a:blip r:embed="rId2"/>
          <a:stretch>
            <a:fillRect/>
          </a:stretch>
        </p:blipFill>
        <p:spPr>
          <a:xfrm>
            <a:off x="6419850" y="2497906"/>
            <a:ext cx="4937125" cy="31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7635B06B-3099-4B8D-8732-2CAAE58EA3EB}"/>
              </a:ext>
            </a:extLst>
          </p:cNvPr>
          <p:cNvSpPr>
            <a:spLocks noGrp="1"/>
          </p:cNvSpPr>
          <p:nvPr>
            <p:ph type="dt" sz="half" idx="10"/>
          </p:nvPr>
        </p:nvSpPr>
        <p:spPr/>
        <p:txBody>
          <a:bodyPr/>
          <a:lstStyle/>
          <a:p>
            <a:r>
              <a:rPr lang="en-US"/>
              <a:t>9/3/20XX</a:t>
            </a:r>
            <a:endParaRPr lang="en-US" dirty="0"/>
          </a:p>
        </p:txBody>
      </p:sp>
      <p:sp>
        <p:nvSpPr>
          <p:cNvPr id="6" name="Footer Placeholder 5">
            <a:extLst>
              <a:ext uri="{FF2B5EF4-FFF2-40B4-BE49-F238E27FC236}">
                <a16:creationId xmlns:a16="http://schemas.microsoft.com/office/drawing/2014/main" id="{EA0E6A6F-8F63-40CE-86B6-60BB3F0F832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6B3EF9D-C721-4715-89D5-D586C7A50AE9}"/>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106200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Three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86475258"/>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9/3/20XX</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Table</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674979338"/>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16</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17</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19</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Topic one</a:t>
            </a:r>
            <a:endParaRPr lang="en-US"/>
          </a:p>
          <a:p>
            <a:pPr indent="-228600">
              <a:lnSpc>
                <a:spcPct val="90000"/>
              </a:lnSpc>
              <a:buFont typeface="Arial" panose="020B0604020202020204" pitchFamily="34" charset="0"/>
              <a:buChar char="•"/>
            </a:pPr>
            <a:r>
              <a:rPr lang="en-US" dirty="0"/>
              <a:t>Topic two</a:t>
            </a:r>
            <a:endParaRPr lang="en-US"/>
          </a:p>
          <a:p>
            <a:pPr indent="-228600">
              <a:lnSpc>
                <a:spcPct val="90000"/>
              </a:lnSpc>
              <a:buFont typeface="Arial" panose="020B0604020202020204" pitchFamily="34" charset="0"/>
              <a:buChar char="•"/>
            </a:pPr>
            <a:r>
              <a:rPr lang="en-US" dirty="0"/>
              <a:t>Topic three</a:t>
            </a:r>
            <a:endParaRPr lang="en-US"/>
          </a:p>
          <a:p>
            <a:pPr indent="-228600">
              <a:lnSpc>
                <a:spcPct val="90000"/>
              </a:lnSpc>
              <a:buFont typeface="Arial" panose="020B0604020202020204" pitchFamily="34" charset="0"/>
              <a:buChar char="•"/>
            </a:pPr>
            <a:r>
              <a:rPr lang="en-US" dirty="0"/>
              <a:t>Topic four</a:t>
            </a:r>
            <a:endParaRPr lang="en-US"/>
          </a:p>
          <a:p>
            <a:pPr indent="-228600">
              <a:lnSpc>
                <a:spcPct val="90000"/>
              </a:lnSpc>
              <a:buFont typeface="Arial" panose="020B0604020202020204" pitchFamily="34" charset="0"/>
              <a:buChar char="•"/>
            </a:pPr>
            <a:endParaRPr lang="en-US"/>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Presentation Title</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latin typeface="Copperplate Gothic Bold" panose="020E0705020206020404" pitchFamily="34" charset="0"/>
              </a:rPr>
              <a:t>Brush</a:t>
            </a:r>
            <a:r>
              <a:rPr lang="en-US" dirty="0"/>
              <a:t>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By preventing pneumonia and other diseases, we are giving men, women and children the chance to live healthy productive lives and participate in the global economy. In doing so, we are not only enhancing their futures - we are enhancing our own.</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Copperplate Gothic Bold" panose="020E0705020206020404" pitchFamily="34" charset="0"/>
              </a:rPr>
              <a:t>Mandy Moore</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one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a:latin typeface="Copperplate Gothic Bold" panose="020E0705020206020404" pitchFamily="34" charset="0"/>
              </a:rPr>
              <a:t>Topic two</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a:t>Pneumonia diagnosis</a:t>
            </a:r>
            <a:endParaRPr lang="en-US" dirty="0"/>
          </a:p>
        </p:txBody>
      </p:sp>
    </p:spTree>
    <p:extLst>
      <p:ext uri="{BB962C8B-B14F-4D97-AF65-F5344CB8AC3E}">
        <p14:creationId xmlns:p14="http://schemas.microsoft.com/office/powerpoint/2010/main" val="63646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8AD-02CB-4019-9788-C9F9A9CEC7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F9FFCC-88EE-4802-9D11-597042B675DE}"/>
              </a:ext>
            </a:extLst>
          </p:cNvPr>
          <p:cNvSpPr>
            <a:spLocks noGrp="1"/>
          </p:cNvSpPr>
          <p:nvPr>
            <p:ph type="body" idx="1"/>
          </p:nvPr>
        </p:nvSpPr>
        <p:spPr/>
        <p:txBody>
          <a:bodyPr/>
          <a:lstStyle/>
          <a:p>
            <a:endParaRPr lang="en-US"/>
          </a:p>
        </p:txBody>
      </p:sp>
      <p:pic>
        <p:nvPicPr>
          <p:cNvPr id="11" name="Content Placeholder 10" descr="A picture containing X-ray film, close&#10;&#10;Description automatically generated">
            <a:extLst>
              <a:ext uri="{FF2B5EF4-FFF2-40B4-BE49-F238E27FC236}">
                <a16:creationId xmlns:a16="http://schemas.microsoft.com/office/drawing/2014/main" id="{B5F06952-E8FE-4150-B685-9649960A09E5}"/>
              </a:ext>
            </a:extLst>
          </p:cNvPr>
          <p:cNvPicPr>
            <a:picLocks noGrp="1" noChangeAspect="1"/>
          </p:cNvPicPr>
          <p:nvPr>
            <p:ph sz="half" idx="2"/>
          </p:nvPr>
        </p:nvPicPr>
        <p:blipFill>
          <a:blip r:embed="rId2"/>
          <a:stretch>
            <a:fillRect/>
          </a:stretch>
        </p:blipFill>
        <p:spPr>
          <a:xfrm>
            <a:off x="1386937" y="3127375"/>
            <a:ext cx="3842826"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1E69114A-BE76-44FB-8E93-924AEA8CCF99}"/>
              </a:ext>
            </a:extLst>
          </p:cNvPr>
          <p:cNvSpPr>
            <a:spLocks noGrp="1"/>
          </p:cNvSpPr>
          <p:nvPr>
            <p:ph type="body" sz="quarter" idx="3"/>
          </p:nvPr>
        </p:nvSpPr>
        <p:spPr/>
        <p:txBody>
          <a:bodyPr/>
          <a:lstStyle/>
          <a:p>
            <a:endParaRPr lang="en-US"/>
          </a:p>
        </p:txBody>
      </p:sp>
      <p:pic>
        <p:nvPicPr>
          <p:cNvPr id="13" name="Content Placeholder 12" descr="A close - up of a person's chest&#10;&#10;Description automatically generated with low confidence">
            <a:extLst>
              <a:ext uri="{FF2B5EF4-FFF2-40B4-BE49-F238E27FC236}">
                <a16:creationId xmlns:a16="http://schemas.microsoft.com/office/drawing/2014/main" id="{D33714A7-9AF1-41BD-B06F-B27F3F4AA4A2}"/>
              </a:ext>
            </a:extLst>
          </p:cNvPr>
          <p:cNvPicPr>
            <a:picLocks noGrp="1" noChangeAspect="1"/>
          </p:cNvPicPr>
          <p:nvPr>
            <p:ph sz="quarter" idx="4"/>
          </p:nvPr>
        </p:nvPicPr>
        <p:blipFill rotWithShape="1">
          <a:blip r:embed="rId3"/>
          <a:srcRect l="10011" r="10011"/>
          <a:stretch/>
        </p:blipFill>
        <p:spPr>
          <a:xfrm>
            <a:off x="6913599" y="3127375"/>
            <a:ext cx="3948738" cy="306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98F6DCAB-BAD2-4C41-90EC-094A495C659C}"/>
              </a:ext>
            </a:extLst>
          </p:cNvPr>
          <p:cNvSpPr>
            <a:spLocks noGrp="1"/>
          </p:cNvSpPr>
          <p:nvPr>
            <p:ph type="dt" sz="half" idx="10"/>
          </p:nvPr>
        </p:nvSpPr>
        <p:spPr/>
        <p:txBody>
          <a:bodyPr/>
          <a:lstStyle/>
          <a:p>
            <a:r>
              <a:rPr lang="en-US"/>
              <a:t>9/3/20XX</a:t>
            </a:r>
            <a:endParaRPr lang="en-US" dirty="0"/>
          </a:p>
        </p:txBody>
      </p:sp>
      <p:sp>
        <p:nvSpPr>
          <p:cNvPr id="8" name="Footer Placeholder 7">
            <a:extLst>
              <a:ext uri="{FF2B5EF4-FFF2-40B4-BE49-F238E27FC236}">
                <a16:creationId xmlns:a16="http://schemas.microsoft.com/office/drawing/2014/main" id="{BE63859E-19DC-49B4-99AD-DD75B769F54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AF2AD5C-1DB8-4C26-9624-EED6522C2EFF}"/>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13589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5EFB40-75B3-4113-9960-F61C89E4E336}"/>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DBEE4C9F-EEA5-474F-96C3-F757262A2D1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30473B3-3467-4BE6-942D-D2DF6D72D9C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D0603E-FAE3-4E03-BF15-9EE6BC4ABB40}"/>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a:t>9/3/20XX</a:t>
            </a:r>
            <a:endParaRPr lang="en-US" dirty="0"/>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4205797035"/>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610</Words>
  <Application>Microsoft Office PowerPoint</Application>
  <PresentationFormat>Widescreen</PresentationFormat>
  <Paragraphs>134</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Copperplate Gothic Bold</vt:lpstr>
      <vt:lpstr>Elephant</vt:lpstr>
      <vt:lpstr>Brush</vt:lpstr>
      <vt:lpstr>Brush</vt:lpstr>
      <vt:lpstr>Agenda</vt:lpstr>
      <vt:lpstr>Brush </vt:lpstr>
      <vt:lpstr>By preventing pneumonia and other diseases, we are giving men, women and children the chance to live healthy productive lives and participate in the global economy. In doing so, we are not only enhancing their futures - we are enhancing our own.</vt:lpstr>
      <vt:lpstr>Topic one</vt:lpstr>
      <vt:lpstr>Chart</vt:lpstr>
      <vt:lpstr>Topic two</vt:lpstr>
      <vt:lpstr>PowerPoint Presentation</vt:lpstr>
      <vt:lpstr>PowerPoint Presentation</vt:lpstr>
      <vt:lpstr>PowerPoint Presentation</vt:lpstr>
      <vt:lpstr>PowerPoint Presentation</vt:lpstr>
      <vt:lpstr>PowerPoint Presentation</vt:lpstr>
      <vt:lpstr>Topic Three</vt:lpstr>
      <vt:lpstr>Timeline</vt:lpstr>
      <vt:lpstr>Table</vt:lpstr>
      <vt:lpstr>Team</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1</cp:revision>
  <dcterms:created xsi:type="dcterms:W3CDTF">2021-01-30T20:45:18Z</dcterms:created>
  <dcterms:modified xsi:type="dcterms:W3CDTF">2021-01-30T20:46:01Z</dcterms:modified>
</cp:coreProperties>
</file>